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72"/>
  </p:normalViewPr>
  <p:slideViewPr>
    <p:cSldViewPr snapToGrid="0" snapToObjects="1">
      <p:cViewPr varScale="1">
        <p:scale>
          <a:sx n="90" d="100"/>
          <a:sy n="90" d="100"/>
        </p:scale>
        <p:origin x="23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1951B-52F6-424D-9346-231F443C5D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E4EFA5-71EC-784F-817A-1E4A7DA15D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59775A-C3F8-6E41-ACDA-EB796F828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F012-74D3-8647-A51B-D9DA5BB503E1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3A173D-F1BD-EF4E-80BF-E4DAB1B25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29F9B-B622-0444-BAF9-B1C6220C3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0468F-7CFC-9A45-AF69-CDC9C6D47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69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7D8B2-97E3-764A-BFE7-968E5C504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E2554C-C5EE-BB4F-BA15-D1BCC79AB8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A7C425-353F-344D-9FAE-E141E5A87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F012-74D3-8647-A51B-D9DA5BB503E1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D169DD-C169-A148-AFAA-1A0CAF5AC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619C8-446C-FC47-8AD9-E963FFD8D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0468F-7CFC-9A45-AF69-CDC9C6D47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546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0D3322-25BE-4E4E-A965-06391D7E25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C2AB9A-E8D0-2944-A964-A15A1C1B7C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E30E88-3A10-D643-9227-6A896AD76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F012-74D3-8647-A51B-D9DA5BB503E1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7E386-B159-734E-A4E8-015D4D421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1069EB-12A9-5743-B057-2B87E69B9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0468F-7CFC-9A45-AF69-CDC9C6D47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009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AB3B0-5632-9F40-B318-F42F130E9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D7E7EE-C90A-4144-9F87-42F278B408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9F70B7-D45F-6346-8EEC-55031F150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F012-74D3-8647-A51B-D9DA5BB503E1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9304B-B3F5-EF4F-AEB9-229B8B1DE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E4C0E-FF66-3246-AA6C-EEC3904EA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0468F-7CFC-9A45-AF69-CDC9C6D47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210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65AC9-844C-894D-A087-7698C62A3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C6256-96C5-9146-8199-F1F55128E3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63E537-6A81-D440-8786-ED706F273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F012-74D3-8647-A51B-D9DA5BB503E1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003AE-50E4-4543-A0D9-62E32BA35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557FF-4862-C24A-A3AC-59E0B163F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0468F-7CFC-9A45-AF69-CDC9C6D47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336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B461D-34A1-3F49-B1EB-7BCC8112C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B9E7D-7ABB-5440-9E63-1446F7726D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2BF8BC-1915-494F-8AC8-22843E486B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DD7335-A022-FA41-8A9C-CA38FE99B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F012-74D3-8647-A51B-D9DA5BB503E1}" type="datetimeFigureOut">
              <a:rPr lang="en-US" smtClean="0"/>
              <a:t>1/26/18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7C2AE-C7D7-3349-A365-E23E39A85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DE0606-6CD3-804C-90CB-74DDF637B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0468F-7CFC-9A45-AF69-CDC9C6D47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877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8586D-CC46-F445-B46F-2030DBE1E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714113-0205-CD4D-8656-D97B822D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FD9154-824A-4342-A9A9-CD1035F55F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30ED97-6ABF-674A-AB30-A66CBC692B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8D900E-4F56-5546-80C8-7047F60410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F9332D-D824-734E-8D0B-9308CB050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F012-74D3-8647-A51B-D9DA5BB503E1}" type="datetimeFigureOut">
              <a:rPr lang="en-US" smtClean="0"/>
              <a:t>1/26/18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386A51-A556-FB4D-AFFC-610D9D77C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37AF32-A1DE-FF43-8B77-E3822C1A5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0468F-7CFC-9A45-AF69-CDC9C6D47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236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D502A-414A-8143-BA32-3341B79A2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5F6DEE-ABEE-AC4D-A1D4-20CB8E7B3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F012-74D3-8647-A51B-D9DA5BB503E1}" type="datetimeFigureOut">
              <a:rPr lang="en-US" smtClean="0"/>
              <a:t>1/26/18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C23F8E-18CE-4848-8696-E04F4D558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C9CAC4-D17C-DA4B-B467-E010F88B2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0468F-7CFC-9A45-AF69-CDC9C6D47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979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1E40F7-7D91-CB46-A8DB-E6ADA88E5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F012-74D3-8647-A51B-D9DA5BB503E1}" type="datetimeFigureOut">
              <a:rPr lang="en-US" smtClean="0"/>
              <a:t>1/26/18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19CC8-7A25-6241-857B-EA1EFD931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66E7DB-824A-7A4B-B5BF-152F40F52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0468F-7CFC-9A45-AF69-CDC9C6D47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102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135C9-C69B-1843-A1CB-8156187BB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A499E-CB0D-1548-BF06-30976CF6D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48F451-0209-F143-A3C7-E110CC8D1E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7A218D-353D-3044-95DE-86BBA1409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F012-74D3-8647-A51B-D9DA5BB503E1}" type="datetimeFigureOut">
              <a:rPr lang="en-US" smtClean="0"/>
              <a:t>1/26/18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D9BC8B-0271-7E41-A1A8-B8D975F78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261970-55DB-B04C-9E58-B87BDB01C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0468F-7CFC-9A45-AF69-CDC9C6D47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205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FEAFD-2696-144C-BF56-8D2AE3E6A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DA1A5B-677F-DF40-81AB-4359F7146A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A555CD-B4C7-5340-9EC8-EFAD84B347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2458E-766E-7F43-B427-5870F94F0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AF012-74D3-8647-A51B-D9DA5BB503E1}" type="datetimeFigureOut">
              <a:rPr lang="en-US" smtClean="0"/>
              <a:t>1/26/18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290B2B-B00D-F746-964F-AFFD39CA8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7A9A0-345C-E84C-8A29-C82C6E1FB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0468F-7CFC-9A45-AF69-CDC9C6D47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658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685C2C-3D98-4640-811D-7ACBA79D3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E8052-1C11-1046-A085-B1F4B6D4F7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E2B05-6AC7-3A49-B5A0-05E3688329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AF012-74D3-8647-A51B-D9DA5BB503E1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4DBE4-0D5E-B649-BF97-DE9483F737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CF921-4DAB-224D-A4F2-5731ED309D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D0468F-7CFC-9A45-AF69-CDC9C6D47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395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5F26259-CA8D-8F41-B211-012DDF0F50E5}"/>
              </a:ext>
            </a:extLst>
          </p:cNvPr>
          <p:cNvGrpSpPr/>
          <p:nvPr/>
        </p:nvGrpSpPr>
        <p:grpSpPr>
          <a:xfrm>
            <a:off x="481013" y="642938"/>
            <a:ext cx="11290300" cy="4071937"/>
            <a:chOff x="252413" y="1857376"/>
            <a:chExt cx="11290300" cy="407193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A8F498D-3A7B-E046-8010-DD69B59CA7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" b="93568"/>
            <a:stretch/>
          </p:blipFill>
          <p:spPr>
            <a:xfrm>
              <a:off x="252413" y="1857376"/>
              <a:ext cx="11290300" cy="342899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906A1DE-5207-3743-9DFB-022909BE5D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6697" b="3393"/>
            <a:stretch/>
          </p:blipFill>
          <p:spPr>
            <a:xfrm>
              <a:off x="252413" y="2200275"/>
              <a:ext cx="11290300" cy="3729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8819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992F1C0-E679-A64E-85D0-EFC24D73A9A1}"/>
              </a:ext>
            </a:extLst>
          </p:cNvPr>
          <p:cNvGrpSpPr/>
          <p:nvPr/>
        </p:nvGrpSpPr>
        <p:grpSpPr>
          <a:xfrm>
            <a:off x="0" y="1591009"/>
            <a:ext cx="11077575" cy="1866566"/>
            <a:chOff x="0" y="1591009"/>
            <a:chExt cx="11077575" cy="186656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935E528-8956-4945-A8F3-A7624DAC64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85234" b="49223"/>
            <a:stretch/>
          </p:blipFill>
          <p:spPr>
            <a:xfrm>
              <a:off x="0" y="1591010"/>
              <a:ext cx="1800225" cy="186656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91E9038-D054-8641-A6C6-CC2E876750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3906" b="49223"/>
            <a:stretch/>
          </p:blipFill>
          <p:spPr>
            <a:xfrm>
              <a:off x="1800225" y="1591009"/>
              <a:ext cx="9277350" cy="18665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3566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18A501A-1C19-BD45-A53D-D2B6D719D767}"/>
              </a:ext>
            </a:extLst>
          </p:cNvPr>
          <p:cNvGrpSpPr/>
          <p:nvPr/>
        </p:nvGrpSpPr>
        <p:grpSpPr>
          <a:xfrm>
            <a:off x="1276350" y="1524000"/>
            <a:ext cx="8482012" cy="1690688"/>
            <a:chOff x="1276350" y="1524000"/>
            <a:chExt cx="8482012" cy="94773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1881A3D-DD07-2C45-BBD9-BFD81ADADC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80632" b="75125"/>
            <a:stretch/>
          </p:blipFill>
          <p:spPr>
            <a:xfrm>
              <a:off x="1276350" y="1524000"/>
              <a:ext cx="1866900" cy="94773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202A854-4F0B-0142-8612-AD10AEB5B8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1373" b="75125"/>
            <a:stretch/>
          </p:blipFill>
          <p:spPr>
            <a:xfrm>
              <a:off x="3143250" y="1524000"/>
              <a:ext cx="6615112" cy="9477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443719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A630852-EF9E-8B49-BD01-A2C5562001A3}"/>
              </a:ext>
            </a:extLst>
          </p:cNvPr>
          <p:cNvSpPr txBox="1"/>
          <p:nvPr/>
        </p:nvSpPr>
        <p:spPr>
          <a:xfrm>
            <a:off x="628650" y="50149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10BBE6-43E0-2D49-9A4E-7D32C0A501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250"/>
          <a:stretch/>
        </p:blipFill>
        <p:spPr>
          <a:xfrm>
            <a:off x="2876550" y="1524000"/>
            <a:ext cx="6438900" cy="193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71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FC054F-9B77-B94C-A35C-46F03E5F7D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000"/>
          <a:stretch/>
        </p:blipFill>
        <p:spPr>
          <a:xfrm>
            <a:off x="2634805" y="1652587"/>
            <a:ext cx="8080820" cy="239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536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Pacheco Dos Santos Peres Mota, Abraao</dc:creator>
  <cp:lastModifiedBy>Pacheco Dos Santos Peres Mota, Abraao</cp:lastModifiedBy>
  <cp:revision>4</cp:revision>
  <dcterms:created xsi:type="dcterms:W3CDTF">2018-01-26T15:37:45Z</dcterms:created>
  <dcterms:modified xsi:type="dcterms:W3CDTF">2018-01-26T18:44:06Z</dcterms:modified>
</cp:coreProperties>
</file>

<file path=docProps/thumbnail.jpeg>
</file>